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998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780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076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24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129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728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888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45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32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137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748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6E2A-6532-4075-96ED-D65767BFCD42}" type="datetimeFigureOut">
              <a:rPr lang="es-PE" smtClean="0"/>
              <a:t>06/12/2018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01531-4D27-4825-9A07-8039DA799A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781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ing de sistem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" y="0"/>
            <a:ext cx="121888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-1" y="0"/>
            <a:ext cx="3736429" cy="6858000"/>
          </a:xfrm>
          <a:prstGeom prst="rect">
            <a:avLst/>
          </a:prstGeom>
          <a:solidFill>
            <a:srgbClr val="1FB7CB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400" dirty="0"/>
          </a:p>
        </p:txBody>
      </p:sp>
      <p:sp>
        <p:nvSpPr>
          <p:cNvPr id="7" name="Rectángulo 6"/>
          <p:cNvSpPr/>
          <p:nvPr/>
        </p:nvSpPr>
        <p:spPr>
          <a:xfrm>
            <a:off x="3715456" y="0"/>
            <a:ext cx="8536349" cy="685800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9" name="Grupo 8"/>
          <p:cNvGrpSpPr/>
          <p:nvPr/>
        </p:nvGrpSpPr>
        <p:grpSpPr>
          <a:xfrm>
            <a:off x="8482070" y="102776"/>
            <a:ext cx="3592239" cy="1193150"/>
            <a:chOff x="9427238" y="72600"/>
            <a:chExt cx="2746593" cy="759336"/>
          </a:xfrm>
        </p:grpSpPr>
        <p:sp>
          <p:nvSpPr>
            <p:cNvPr id="10" name="Cuadro de texto 1"/>
            <p:cNvSpPr txBox="1"/>
            <p:nvPr/>
          </p:nvSpPr>
          <p:spPr>
            <a:xfrm>
              <a:off x="9427238" y="153087"/>
              <a:ext cx="2143760" cy="6788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  <a:tabLst>
                  <a:tab pos="2806065" algn="ctr"/>
                  <a:tab pos="5612130" algn="r"/>
                </a:tabLst>
              </a:pPr>
              <a:r>
                <a:rPr lang="es-ES" sz="1400" b="1" dirty="0">
                  <a:ln>
                    <a:noFill/>
                  </a:ln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Arial"/>
                  <a:ea typeface="Times New Roman"/>
                  <a:cs typeface="Times New Roman"/>
                </a:rPr>
                <a:t>FACULTAD DE INGENIERÍA INDUSTRIAL</a:t>
              </a:r>
              <a:endParaRPr lang="es-PE" sz="2800" b="1" dirty="0">
                <a:effectLst/>
                <a:latin typeface="Arial"/>
                <a:ea typeface="Times New Roman"/>
                <a:cs typeface="Times New Roman"/>
              </a:endParaRPr>
            </a:p>
            <a:p>
              <a:pPr algn="ctr">
                <a:spcAft>
                  <a:spcPts val="0"/>
                </a:spcAft>
                <a:tabLst>
                  <a:tab pos="2806065" algn="ctr"/>
                  <a:tab pos="5612130" algn="r"/>
                </a:tabLst>
              </a:pPr>
              <a:r>
                <a:rPr lang="es-ES" sz="1400" b="1" dirty="0">
                  <a:ln>
                    <a:noFill/>
                  </a:ln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Arial"/>
                  <a:ea typeface="Times New Roman"/>
                  <a:cs typeface="Times New Roman"/>
                </a:rPr>
                <a:t>Y  DE SISTEMAS</a:t>
              </a:r>
              <a:endParaRPr lang="es-PE" sz="2400" b="1" dirty="0">
                <a:effectLst/>
                <a:latin typeface="Arial"/>
                <a:ea typeface="Times New Roman"/>
                <a:cs typeface="Times New Roman"/>
              </a:endParaRPr>
            </a:p>
          </p:txBody>
        </p:sp>
        <p:pic>
          <p:nvPicPr>
            <p:cNvPr id="11" name="5 Imagen" descr="https://encrypted-tbn0.gstatic.com/images?q=tbn:ANd9GcR125gx1dwIA2NADblgbyj1Bc-7OCU0fCm3GPKemmpw_7EtBVWB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13" b="95968" l="0" r="99167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1743" y="72600"/>
              <a:ext cx="792088" cy="6631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2" descr="http://mijail.automatisoft.pe/img/logo-unfv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9" y="177685"/>
            <a:ext cx="3019867" cy="116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ágono 13"/>
          <p:cNvSpPr/>
          <p:nvPr/>
        </p:nvSpPr>
        <p:spPr>
          <a:xfrm>
            <a:off x="-1" y="5439103"/>
            <a:ext cx="2096814" cy="1258219"/>
          </a:xfrm>
          <a:prstGeom prst="homePlat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0" dirty="0"/>
              <a:t>#1</a:t>
            </a:r>
          </a:p>
        </p:txBody>
      </p:sp>
      <p:sp>
        <p:nvSpPr>
          <p:cNvPr id="15" name="Forma libre 14"/>
          <p:cNvSpPr/>
          <p:nvPr/>
        </p:nvSpPr>
        <p:spPr>
          <a:xfrm>
            <a:off x="4137264" y="5739398"/>
            <a:ext cx="8054735" cy="1118602"/>
          </a:xfrm>
          <a:custGeom>
            <a:avLst/>
            <a:gdLst>
              <a:gd name="connsiteX0" fmla="*/ 990366 w 3653199"/>
              <a:gd name="connsiteY0" fmla="*/ 0 h 1311933"/>
              <a:gd name="connsiteX1" fmla="*/ 3653199 w 3653199"/>
              <a:gd name="connsiteY1" fmla="*/ 0 h 1311933"/>
              <a:gd name="connsiteX2" fmla="*/ 3653199 w 3653199"/>
              <a:gd name="connsiteY2" fmla="*/ 1311933 h 1311933"/>
              <a:gd name="connsiteX3" fmla="*/ 0 w 3653199"/>
              <a:gd name="connsiteY3" fmla="*/ 1311933 h 13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3199" h="1311933">
                <a:moveTo>
                  <a:pt x="990366" y="0"/>
                </a:moveTo>
                <a:lnTo>
                  <a:pt x="3653199" y="0"/>
                </a:lnTo>
                <a:lnTo>
                  <a:pt x="3653199" y="1311933"/>
                </a:lnTo>
                <a:lnTo>
                  <a:pt x="0" y="1311933"/>
                </a:lnTo>
                <a:close/>
              </a:path>
            </a:pathLst>
          </a:custGeom>
          <a:solidFill>
            <a:srgbClr val="7030A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dirty="0"/>
              <a:t>         	        INGENIERÍA DE SOFTWARE </a:t>
            </a:r>
            <a:r>
              <a:rPr lang="es-PE" sz="3600" dirty="0"/>
              <a:t>I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139007" y="1128096"/>
            <a:ext cx="7689245" cy="4191481"/>
          </a:xfrm>
          <a:prstGeom prst="rect">
            <a:avLst/>
          </a:prstGeom>
          <a:solidFill>
            <a:srgbClr val="FFC000">
              <a:alpha val="76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000" dirty="0"/>
              <a:t>MAQUETACIÓN  DEL PROYECTO</a:t>
            </a:r>
          </a:p>
          <a:p>
            <a:pPr algn="ctr"/>
            <a:r>
              <a:rPr lang="es-PE" sz="6000" dirty="0"/>
              <a:t> (MODULO DE PEDIDOS)  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278030" y="1525171"/>
            <a:ext cx="3226521" cy="3397333"/>
          </a:xfrm>
          <a:prstGeom prst="rect">
            <a:avLst/>
          </a:prstGeom>
          <a:solidFill>
            <a:schemeClr val="tx1">
              <a:alpha val="58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dirty="0">
                <a:solidFill>
                  <a:schemeClr val="accent2"/>
                </a:solidFill>
              </a:rPr>
              <a:t>INTEGRANTES:</a:t>
            </a:r>
          </a:p>
          <a:p>
            <a:pPr algn="ctr"/>
            <a:r>
              <a:rPr lang="es-PE" sz="2000" dirty="0"/>
              <a:t>León Pérez, Jesús Harry</a:t>
            </a:r>
          </a:p>
          <a:p>
            <a:pPr algn="ctr"/>
            <a:r>
              <a:rPr lang="es-PE" sz="2000" dirty="0"/>
              <a:t>García Cuzcano, José Andrés</a:t>
            </a:r>
          </a:p>
          <a:p>
            <a:pPr algn="ctr"/>
            <a:r>
              <a:rPr lang="es-PE" sz="2000" dirty="0"/>
              <a:t>Feria Ramos, Andrés</a:t>
            </a:r>
          </a:p>
          <a:p>
            <a:pPr algn="ctr"/>
            <a:r>
              <a:rPr lang="es-PE" sz="2000" dirty="0"/>
              <a:t>Flores Titi, Juan Carlos</a:t>
            </a:r>
          </a:p>
          <a:p>
            <a:pPr algn="ctr"/>
            <a:r>
              <a:rPr lang="es-PE" sz="2000" dirty="0"/>
              <a:t>Alvino Campos, Kevin</a:t>
            </a:r>
          </a:p>
          <a:p>
            <a:pPr algn="ctr"/>
            <a:r>
              <a:rPr lang="es-PE" sz="2000" dirty="0"/>
              <a:t>Sandoval, Edgar</a:t>
            </a:r>
          </a:p>
        </p:txBody>
      </p:sp>
    </p:spTree>
    <p:extLst>
      <p:ext uri="{BB962C8B-B14F-4D97-AF65-F5344CB8AC3E}">
        <p14:creationId xmlns:p14="http://schemas.microsoft.com/office/powerpoint/2010/main" val="79318078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6682154" y="5120639"/>
            <a:ext cx="787790" cy="30949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54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3" name="Rectángulo 2"/>
          <p:cNvSpPr/>
          <p:nvPr/>
        </p:nvSpPr>
        <p:spPr>
          <a:xfrm>
            <a:off x="4754880" y="717451"/>
            <a:ext cx="1699845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hlinkClick r:id="rId4" action="ppaction://hlinksldjump"/>
          </p:cNvPr>
          <p:cNvSpPr/>
          <p:nvPr/>
        </p:nvSpPr>
        <p:spPr>
          <a:xfrm>
            <a:off x="6736080" y="633044"/>
            <a:ext cx="2309446" cy="49237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9326881" y="633044"/>
            <a:ext cx="2300608" cy="492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186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0" y="689317"/>
            <a:ext cx="3151163" cy="2250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hlinkClick r:id="rId4" action="ppaction://hlinksldjump"/>
            <a:extLst>
              <a:ext uri="{FF2B5EF4-FFF2-40B4-BE49-F238E27FC236}">
                <a16:creationId xmlns:a16="http://schemas.microsoft.com/office/drawing/2014/main" id="{F702A85B-A60C-4C94-A7E9-AD5B08A5A081}"/>
              </a:ext>
            </a:extLst>
          </p:cNvPr>
          <p:cNvSpPr/>
          <p:nvPr/>
        </p:nvSpPr>
        <p:spPr>
          <a:xfrm>
            <a:off x="9116261" y="3613811"/>
            <a:ext cx="787790" cy="30949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337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0" y="689317"/>
            <a:ext cx="3151163" cy="2250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9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5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0" y="689317"/>
            <a:ext cx="3151163" cy="2250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7080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47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JESUS HAYLEN</dc:creator>
  <cp:lastModifiedBy>J A G C</cp:lastModifiedBy>
  <cp:revision>11</cp:revision>
  <dcterms:created xsi:type="dcterms:W3CDTF">2018-12-06T00:10:27Z</dcterms:created>
  <dcterms:modified xsi:type="dcterms:W3CDTF">2018-12-06T14:14:28Z</dcterms:modified>
</cp:coreProperties>
</file>